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300" r:id="rId2"/>
    <p:sldId id="262" r:id="rId3"/>
  </p:sldIdLst>
  <p:sldSz cx="12192000" cy="6858000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2060"/>
    <a:srgbClr val="E51E23"/>
    <a:srgbClr val="BFCF31"/>
    <a:srgbClr val="FFC100"/>
    <a:srgbClr val="32B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31" autoAdjust="0"/>
    <p:restoredTop sz="93067" autoAdjust="0"/>
  </p:normalViewPr>
  <p:slideViewPr>
    <p:cSldViewPr snapToGrid="0">
      <p:cViewPr>
        <p:scale>
          <a:sx n="78" d="100"/>
          <a:sy n="78" d="100"/>
        </p:scale>
        <p:origin x="-72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95A91-E197-4E49-ABB2-39682CAD8CD7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89FCB-841D-4C72-9257-496A49D9A4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42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796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9FCB-841D-4C72-9257-496A49D9A44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8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81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8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71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85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38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3086478" y="355457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7030A0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srgbClr val="7030A0"/>
                </a:solidFill>
                <a:latin typeface="Calibri"/>
                <a:ea typeface="宋体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58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07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25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16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97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AF42-7610-4093-A0E9-29740E5796F4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885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4AF42-7610-4093-A0E9-29740E5796F4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70B23-1E63-40DD-8E78-3F881B656E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81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="">
      <p:transition spd="slow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4"/>
          <p:cNvGrpSpPr>
            <a:grpSpLocks/>
          </p:cNvGrpSpPr>
          <p:nvPr/>
        </p:nvGrpSpPr>
        <p:grpSpPr bwMode="auto">
          <a:xfrm>
            <a:off x="1579840" y="340487"/>
            <a:ext cx="1616301" cy="1124029"/>
            <a:chOff x="2980319" y="1622787"/>
            <a:chExt cx="1260484" cy="786963"/>
          </a:xfrm>
          <a:solidFill>
            <a:schemeClr val="bg1">
              <a:alpha val="40000"/>
            </a:schemeClr>
          </a:solidFill>
        </p:grpSpPr>
        <p:sp>
          <p:nvSpPr>
            <p:cNvPr id="5" name="等腰三角形 4"/>
            <p:cNvSpPr/>
            <p:nvPr/>
          </p:nvSpPr>
          <p:spPr>
            <a:xfrm rot="2700000">
              <a:off x="3440781" y="1657629"/>
              <a:ext cx="296697" cy="22701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13500000">
              <a:off x="3430438" y="2223276"/>
              <a:ext cx="211021" cy="16192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3783418">
              <a:off x="3778983" y="1840040"/>
              <a:ext cx="521998" cy="40164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13500000">
              <a:off x="2920140" y="1843214"/>
              <a:ext cx="521998" cy="4016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49"/>
          <p:cNvGrpSpPr>
            <a:grpSpLocks/>
          </p:cNvGrpSpPr>
          <p:nvPr/>
        </p:nvGrpSpPr>
        <p:grpSpPr bwMode="auto">
          <a:xfrm>
            <a:off x="9027048" y="4466202"/>
            <a:ext cx="1769133" cy="1183653"/>
            <a:chOff x="2980319" y="1622787"/>
            <a:chExt cx="1260484" cy="786963"/>
          </a:xfrm>
          <a:solidFill>
            <a:schemeClr val="bg1">
              <a:alpha val="40000"/>
            </a:schemeClr>
          </a:solidFill>
        </p:grpSpPr>
        <p:sp>
          <p:nvSpPr>
            <p:cNvPr id="10" name="等腰三角形 9"/>
            <p:cNvSpPr/>
            <p:nvPr/>
          </p:nvSpPr>
          <p:spPr>
            <a:xfrm rot="2700000">
              <a:off x="3440481" y="1657929"/>
              <a:ext cx="297297" cy="22701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13500000">
              <a:off x="3430224" y="2223064"/>
              <a:ext cx="211446" cy="16192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3783418">
              <a:off x="3778456" y="1840885"/>
              <a:ext cx="523053" cy="40164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13500000">
              <a:off x="2920408" y="1843270"/>
              <a:ext cx="521463" cy="4016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等腰三角形 17"/>
          <p:cNvSpPr/>
          <p:nvPr/>
        </p:nvSpPr>
        <p:spPr>
          <a:xfrm flipV="1">
            <a:off x="2387991" y="1837827"/>
            <a:ext cx="7330290" cy="425976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文本框 31"/>
          <p:cNvSpPr txBox="1">
            <a:spLocks noChangeArrowheads="1"/>
          </p:cNvSpPr>
          <p:nvPr/>
        </p:nvSpPr>
        <p:spPr bwMode="auto">
          <a:xfrm>
            <a:off x="3844275" y="2045685"/>
            <a:ext cx="450344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度</a:t>
            </a:r>
            <a:endParaRPr lang="en-US" altLang="zh-TW" sz="4000" b="1" dirty="0" smtClean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進修推廣處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31"/>
          <p:cNvSpPr txBox="1">
            <a:spLocks noChangeArrowheads="1"/>
          </p:cNvSpPr>
          <p:nvPr/>
        </p:nvSpPr>
        <p:spPr bwMode="auto">
          <a:xfrm>
            <a:off x="4241800" y="3582988"/>
            <a:ext cx="3708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4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終身學習獎</a:t>
            </a:r>
            <a:endParaRPr lang="zh-CN" altLang="en-US" sz="44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4352924" y="3456346"/>
            <a:ext cx="3400425" cy="0"/>
          </a:xfrm>
          <a:prstGeom prst="line">
            <a:avLst/>
          </a:prstGeom>
          <a:ln w="12700" cap="rnd">
            <a:solidFill>
              <a:schemeClr val="bg1"/>
            </a:solidFill>
            <a:prstDash val="sys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0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11567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6804" y="1184272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076854" y="121662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企業管理高階經營管理碩專班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陳進明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217736" y="280895"/>
            <a:ext cx="586379" cy="436792"/>
          </a:xfrm>
          <a:prstGeom prst="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729320" y="176125"/>
            <a:ext cx="82561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108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學年</a:t>
            </a:r>
            <a:r>
              <a:rPr lang="zh-TW" altLang="en-US" sz="4000" b="1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度進修推廣處─終身學習獎</a:t>
            </a:r>
            <a:endParaRPr lang="zh-CN" altLang="en-US" sz="40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6330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1567" y="2247103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21093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6330" y="3314695"/>
            <a:ext cx="77427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330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11567" y="4385464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16330" y="5460991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11567" y="5460991"/>
            <a:ext cx="779033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75146" y="1184272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79909" y="2247103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84672" y="3314695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79909" y="4385464"/>
            <a:ext cx="5796890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175146" y="1184270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174703" y="2247101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174703" y="3314695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6174703" y="4385463"/>
            <a:ext cx="783796" cy="95726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24172" y="1339733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cs typeface="+mn-ea"/>
              </a:rPr>
              <a:t>1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324172" y="2402568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2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324172" y="3470160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3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324172" y="4540928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4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328935" y="5616456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5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6292071" y="1339733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6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292071" y="2402568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7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6292514" y="3470159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8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6292071" y="4540927"/>
            <a:ext cx="54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chemeClr val="bg1"/>
                </a:solidFill>
                <a:cs typeface="+mn-ea"/>
              </a:rPr>
              <a:t>9</a:t>
            </a:r>
            <a:endParaRPr lang="zh-TW" altLang="en-US" sz="3600" b="1" dirty="0">
              <a:solidFill>
                <a:schemeClr val="bg1"/>
              </a:solidFill>
              <a:cs typeface="+mn-ea"/>
            </a:endParaRPr>
          </a:p>
        </p:txBody>
      </p:sp>
      <p:sp>
        <p:nvSpPr>
          <p:cNvPr id="79" name="文本框 20"/>
          <p:cNvSpPr txBox="1">
            <a:spLocks noChangeArrowheads="1"/>
          </p:cNvSpPr>
          <p:nvPr/>
        </p:nvSpPr>
        <p:spPr bwMode="auto">
          <a:xfrm>
            <a:off x="1076854" y="229484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企業管理高階經營管理碩專班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陳素圓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文本框 20"/>
          <p:cNvSpPr txBox="1">
            <a:spLocks noChangeArrowheads="1"/>
          </p:cNvSpPr>
          <p:nvPr/>
        </p:nvSpPr>
        <p:spPr bwMode="auto">
          <a:xfrm>
            <a:off x="1076854" y="3362437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企業管理系碩專班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洪秀卿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文本框 20"/>
          <p:cNvSpPr txBox="1">
            <a:spLocks noChangeArrowheads="1"/>
          </p:cNvSpPr>
          <p:nvPr/>
        </p:nvSpPr>
        <p:spPr bwMode="auto">
          <a:xfrm>
            <a:off x="1076854" y="5508732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文化創意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產業系碩專</a:t>
            </a:r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班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諸葛芳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文本框 20"/>
          <p:cNvSpPr txBox="1">
            <a:spLocks noChangeArrowheads="1"/>
          </p:cNvSpPr>
          <p:nvPr/>
        </p:nvSpPr>
        <p:spPr bwMode="auto">
          <a:xfrm>
            <a:off x="1076853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金融資訊系碩專班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金瑩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文本框 20"/>
          <p:cNvSpPr txBox="1">
            <a:spLocks noChangeArrowheads="1"/>
          </p:cNvSpPr>
          <p:nvPr/>
        </p:nvSpPr>
        <p:spPr bwMode="auto">
          <a:xfrm>
            <a:off x="7072741" y="1232016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航運管理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系碩專班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余秋蘭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文本框 20"/>
          <p:cNvSpPr txBox="1">
            <a:spLocks noChangeArrowheads="1"/>
          </p:cNvSpPr>
          <p:nvPr/>
        </p:nvSpPr>
        <p:spPr bwMode="auto">
          <a:xfrm>
            <a:off x="7072742" y="2294847"/>
            <a:ext cx="481445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輪機工程系碩專班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</a:t>
            </a:r>
            <a:r>
              <a:rPr lang="zh-TW" altLang="zh-TW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</a:rPr>
              <a:t>咸</a:t>
            </a:r>
            <a:r>
              <a:rPr lang="zh-TW" altLang="en-US" sz="3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華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" name="文本框 20"/>
          <p:cNvSpPr txBox="1">
            <a:spLocks noChangeArrowheads="1"/>
          </p:cNvSpPr>
          <p:nvPr/>
        </p:nvSpPr>
        <p:spPr bwMode="auto">
          <a:xfrm>
            <a:off x="7072742" y="3362549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運籌管理</a:t>
            </a:r>
            <a:r>
              <a:rPr lang="zh-TW" alt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系商務經營管理碩專班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郭明珍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文本框 20"/>
          <p:cNvSpPr txBox="1">
            <a:spLocks noChangeArrowheads="1"/>
          </p:cNvSpPr>
          <p:nvPr/>
        </p:nvSpPr>
        <p:spPr bwMode="auto">
          <a:xfrm>
            <a:off x="7072742" y="4433208"/>
            <a:ext cx="481445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2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行銷與流通管理系碩專班</a:t>
            </a:r>
            <a:endParaRPr lang="en-US" altLang="zh-TW" sz="2000" b="1" dirty="0" smtClean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/>
            <a:r>
              <a:rPr lang="zh-TW" altLang="en-US" sz="3000" b="1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陳世雷</a:t>
            </a:r>
            <a:endParaRPr lang="zh-CN" altLang="en-US" sz="30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66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蓝色唯美PPT模板.p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55y2n3qw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自訂</PresentationFormat>
  <Paragraphs>33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第一PPT，www.1ppt.com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多边形</dc:title>
  <dc:creator/>
  <cp:keywords>www.1ppt.com</cp:keywords>
  <dc:description>www.1ppt.com</dc:description>
  <cp:lastModifiedBy/>
  <cp:revision>1</cp:revision>
  <dcterms:created xsi:type="dcterms:W3CDTF">2017-04-09T07:03:53Z</dcterms:created>
  <dcterms:modified xsi:type="dcterms:W3CDTF">2020-05-15T01:20:31Z</dcterms:modified>
</cp:coreProperties>
</file>